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8" r:id="rId3"/>
    <p:sldId id="258" r:id="rId4"/>
    <p:sldId id="266" r:id="rId5"/>
    <p:sldId id="262" r:id="rId6"/>
    <p:sldId id="263" r:id="rId7"/>
    <p:sldId id="265" r:id="rId8"/>
    <p:sldId id="267" r:id="rId9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F199"/>
    <a:srgbClr val="FFDC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0" autoAdjust="0"/>
    <p:restoredTop sz="94660"/>
  </p:normalViewPr>
  <p:slideViewPr>
    <p:cSldViewPr>
      <p:cViewPr varScale="1">
        <p:scale>
          <a:sx n="88" d="100"/>
          <a:sy n="88" d="100"/>
        </p:scale>
        <p:origin x="-14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52E2F-DFD4-41B2-B8E7-16192617DC4B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90525E-A849-444A-ACDD-1792B84C8A3C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61443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0525E-A849-444A-ACDD-1792B84C8A3C}" type="slidenum">
              <a:rPr lang="th-TH" smtClean="0"/>
              <a:pPr/>
              <a:t>2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90525E-A849-444A-ACDD-1792B84C8A3C}" type="slidenum">
              <a:rPr lang="th-TH" smtClean="0"/>
              <a:pPr/>
              <a:t>8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EF28C-B9FC-4F26-B230-3B0A08572E32}" type="datetimeFigureOut">
              <a:rPr lang="th-TH" smtClean="0"/>
              <a:pPr/>
              <a:t>20/11/56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A80C2-E8E7-4921-8E67-3E6DF2E2A4B0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00808"/>
          </a:xfrm>
          <a:solidFill>
            <a:srgbClr val="0070C0"/>
          </a:solidFill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Secret Of Growth is Financing Secrets:</a:t>
            </a:r>
            <a:br>
              <a:rPr lang="en-US" sz="40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Corporate Law and Growth </a:t>
            </a:r>
            <a:r>
              <a:rPr lang="en-US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Economics</a:t>
            </a:r>
            <a:endParaRPr lang="th-TH" sz="4000" b="1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988840"/>
            <a:ext cx="68052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Robert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Cooter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University of California, Berkeley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Hans Bernd </a:t>
            </a:r>
            <a:r>
              <a:rPr lang="en-US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Schäfer</a:t>
            </a:r>
            <a:r>
              <a:rPr lang="en-US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Bucerius</a:t>
            </a:r>
            <a:r>
              <a:rPr lang="en-US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Law School</a:t>
            </a:r>
            <a:endParaRPr lang="th-TH" b="1" dirty="0">
              <a:solidFill>
                <a:srgbClr val="002060"/>
              </a:solidFill>
            </a:endParaRPr>
          </a:p>
        </p:txBody>
      </p:sp>
      <p:pic>
        <p:nvPicPr>
          <p:cNvPr id="7" name="Picture 6" descr="growth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8192" y="2029939"/>
            <a:ext cx="8028384" cy="471142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7F1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ouble Wave 24"/>
          <p:cNvSpPr/>
          <p:nvPr/>
        </p:nvSpPr>
        <p:spPr>
          <a:xfrm>
            <a:off x="1115616" y="404664"/>
            <a:ext cx="6912768" cy="1368152"/>
          </a:xfrm>
          <a:prstGeom prst="doubleWave">
            <a:avLst/>
          </a:prstGeom>
          <a:ln w="76200"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467544" y="2021939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Investors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2060848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Innovators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692696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Double Trust 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ilemma</a:t>
            </a:r>
            <a:endParaRPr lang="th-TH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996952"/>
            <a:ext cx="1800200" cy="272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068960"/>
            <a:ext cx="1800200" cy="272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dollar-sign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87522">
            <a:off x="4184040" y="2953889"/>
            <a:ext cx="436546" cy="626294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3563888" y="3645024"/>
            <a:ext cx="2016224" cy="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563888" y="4221088"/>
            <a:ext cx="2016224" cy="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Light-Bulb-Jokes-for-Filmmaker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4221088"/>
            <a:ext cx="57413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0074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4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152px-M._Reilly.Clipper_ship_Thermopylae.jpg"/>
          <p:cNvPicPr>
            <a:picLocks noChangeAspect="1"/>
          </p:cNvPicPr>
          <p:nvPr/>
        </p:nvPicPr>
        <p:blipFill>
          <a:blip r:embed="rId2" cstate="print"/>
          <a:srcRect b="3801"/>
          <a:stretch>
            <a:fillRect/>
          </a:stretch>
        </p:blipFill>
        <p:spPr>
          <a:xfrm>
            <a:off x="323528" y="144016"/>
            <a:ext cx="8531767" cy="6597352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0" y="7965"/>
            <a:ext cx="9144000" cy="136191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Double trust dilemma</a:t>
            </a:r>
            <a:endParaRPr lang="th-TH" sz="60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2996952"/>
            <a:ext cx="3043798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Self-interest</a:t>
            </a:r>
            <a:endParaRPr lang="th-TH" sz="4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943390" y="3332989"/>
            <a:ext cx="1492706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36096" y="2988241"/>
            <a:ext cx="3312368" cy="7078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Self-enforcing</a:t>
            </a:r>
            <a:endParaRPr lang="th-TH" sz="40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1971" y="2132855"/>
            <a:ext cx="205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Captain</a:t>
            </a:r>
            <a:endParaRPr lang="th-TH" sz="36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91971" y="4015071"/>
            <a:ext cx="2059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Investors</a:t>
            </a:r>
            <a:endParaRPr lang="th-TH" sz="36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grow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63493"/>
            <a:ext cx="8820472" cy="6294507"/>
          </a:xfrm>
          <a:prstGeom prst="rect">
            <a:avLst/>
          </a:prstGeom>
        </p:spPr>
      </p:pic>
      <p:sp>
        <p:nvSpPr>
          <p:cNvPr id="4" name="Title 3"/>
          <p:cNvSpPr txBox="1">
            <a:spLocks noGrp="1"/>
          </p:cNvSpPr>
          <p:nvPr>
            <p:ph type="title"/>
          </p:nvPr>
        </p:nvSpPr>
        <p:spPr>
          <a:xfrm>
            <a:off x="0" y="7965"/>
            <a:ext cx="9144000" cy="1361911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6000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Double trust dilemma</a:t>
            </a:r>
            <a:endParaRPr lang="th-TH" sz="6000" dirty="0">
              <a:solidFill>
                <a:schemeClr val="accent5">
                  <a:lumMod val="20000"/>
                  <a:lumOff val="80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033038"/>
            <a:ext cx="51125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1) Keeping secrets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025" y="3138530"/>
            <a:ext cx="61926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2) Investors’ protection</a:t>
            </a:r>
            <a:endParaRPr lang="th-TH" sz="44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ow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63493"/>
            <a:ext cx="8820472" cy="62945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1560" y="692696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Keeping secrets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556792"/>
            <a:ext cx="63367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Merge or divest?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Make or buy an input?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Hire an employee or buy a service?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Sell a product of sell a service?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Buy a firm or its product?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ow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563493"/>
            <a:ext cx="8820472" cy="6294507"/>
          </a:xfrm>
          <a:prstGeom prst="rect">
            <a:avLst/>
          </a:prstGeom>
        </p:spPr>
      </p:pic>
      <p:sp>
        <p:nvSpPr>
          <p:cNvPr id="5" name="Subtitle 4"/>
          <p:cNvSpPr txBox="1">
            <a:spLocks noGrp="1"/>
          </p:cNvSpPr>
          <p:nvPr>
            <p:ph type="subTitle" idx="1"/>
          </p:nvPr>
        </p:nvSpPr>
        <p:spPr>
          <a:xfrm>
            <a:off x="483602" y="620688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Investors’ protection</a:t>
            </a:r>
            <a:endParaRPr lang="th-TH" sz="44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556792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Innovators --- convert firm’s profit to be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their own profits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2618909"/>
            <a:ext cx="46805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--- convert firm’s debt to be</a:t>
            </a:r>
          </a:p>
          <a:p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investors’ debt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C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Double Wave 24"/>
          <p:cNvSpPr/>
          <p:nvPr/>
        </p:nvSpPr>
        <p:spPr>
          <a:xfrm>
            <a:off x="1115616" y="404664"/>
            <a:ext cx="6912768" cy="1368152"/>
          </a:xfrm>
          <a:prstGeom prst="doubleWave">
            <a:avLst/>
          </a:prstGeom>
          <a:ln w="76200"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4" name="TextBox 3"/>
          <p:cNvSpPr txBox="1"/>
          <p:nvPr/>
        </p:nvSpPr>
        <p:spPr>
          <a:xfrm>
            <a:off x="467544" y="2021939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Investors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8024" y="2060848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Innovators</a:t>
            </a:r>
            <a:endParaRPr lang="th-TH" sz="4800" b="1" dirty="0">
              <a:solidFill>
                <a:srgbClr val="00B0F0"/>
              </a:solidFill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15616" y="692696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Double Trust </a:t>
            </a:r>
            <a:r>
              <a:rPr lang="en-US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ilemma</a:t>
            </a:r>
            <a:endParaRPr lang="th-TH" sz="54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2996952"/>
            <a:ext cx="1800200" cy="272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068960"/>
            <a:ext cx="1800200" cy="272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dollar-sign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87522">
            <a:off x="4184040" y="2953889"/>
            <a:ext cx="436546" cy="626294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>
            <a:off x="3563888" y="3645024"/>
            <a:ext cx="2016224" cy="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>
            <a:off x="3563888" y="4221088"/>
            <a:ext cx="2016224" cy="0"/>
          </a:xfrm>
          <a:prstGeom prst="straightConnector1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Light-Bulb-Jokes-for-Filmmakers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11960" y="4221088"/>
            <a:ext cx="574131" cy="57606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105</Words>
  <Application>Microsoft Office PowerPoint</Application>
  <PresentationFormat>On-screen Show (4:3)</PresentationFormat>
  <Paragraphs>29</Paragraphs>
  <Slides>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The Secret Of Growth is Financing Secrets: Corporate Law and Growth Economics</vt:lpstr>
      <vt:lpstr>PowerPoint Presentation</vt:lpstr>
      <vt:lpstr>PowerPoint Presentation</vt:lpstr>
      <vt:lpstr>Double trust dilemma</vt:lpstr>
      <vt:lpstr>Double trust dilemma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Secret Of Growth is Financing Secrets: Corporate Law and Growth Economics</dc:title>
  <dc:creator>Computer's</dc:creator>
  <cp:lastModifiedBy>ImageY</cp:lastModifiedBy>
  <cp:revision>29</cp:revision>
  <dcterms:created xsi:type="dcterms:W3CDTF">2013-11-17T06:45:33Z</dcterms:created>
  <dcterms:modified xsi:type="dcterms:W3CDTF">2013-11-20T08:31:57Z</dcterms:modified>
</cp:coreProperties>
</file>